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0" r:id="rId5"/>
    <p:sldId id="259" r:id="rId6"/>
    <p:sldId id="263" r:id="rId7"/>
    <p:sldId id="258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7FDFDA-8101-4569-BD9C-5F960D148D31}" type="doc">
      <dgm:prSet loTypeId="urn:microsoft.com/office/officeart/2005/8/layout/arrow2" loCatId="process" qsTypeId="urn:microsoft.com/office/officeart/2005/8/quickstyle/3d3" qsCatId="3D" csTypeId="urn:microsoft.com/office/officeart/2005/8/colors/accent6_4" csCatId="accent6" phldr="1"/>
      <dgm:spPr/>
    </dgm:pt>
    <dgm:pt modelId="{E72513B9-5879-406D-B37F-7E7E1684F0D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2018г., январь, региональный АОП</a:t>
          </a:r>
          <a:endParaRPr lang="ru-RU" sz="18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DECFCE-2B46-40D9-A093-D30ADE964E24}" type="parTrans" cxnId="{7E110516-A57D-4C0E-8AC2-112BBC3978DC}">
      <dgm:prSet/>
      <dgm:spPr/>
      <dgm:t>
        <a:bodyPr/>
        <a:lstStyle/>
        <a:p>
          <a:endParaRPr lang="ru-RU"/>
        </a:p>
      </dgm:t>
    </dgm:pt>
    <dgm:pt modelId="{3C546C81-6075-466B-82DC-33F57C053C65}" type="sibTrans" cxnId="{7E110516-A57D-4C0E-8AC2-112BBC3978DC}">
      <dgm:prSet/>
      <dgm:spPr/>
      <dgm:t>
        <a:bodyPr/>
        <a:lstStyle/>
        <a:p>
          <a:endParaRPr lang="ru-RU"/>
        </a:p>
      </dgm:t>
    </dgm:pt>
    <dgm:pt modelId="{1EF4AA15-86EE-4A78-90E0-2901AA53A84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2018г., сентябрь, муниципальный АОП</a:t>
          </a:r>
          <a:endParaRPr lang="ru-RU" sz="18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57CBA1-F683-4ED2-9866-412F085DEC05}" type="parTrans" cxnId="{B7C61F75-E602-4EA5-BF99-C761BEB6B140}">
      <dgm:prSet/>
      <dgm:spPr/>
      <dgm:t>
        <a:bodyPr/>
        <a:lstStyle/>
        <a:p>
          <a:endParaRPr lang="ru-RU"/>
        </a:p>
      </dgm:t>
    </dgm:pt>
    <dgm:pt modelId="{7B2CC0D9-8F5F-4AEA-903B-5ECEB1287C6A}" type="sibTrans" cxnId="{B7C61F75-E602-4EA5-BF99-C761BEB6B140}">
      <dgm:prSet/>
      <dgm:spPr/>
      <dgm:t>
        <a:bodyPr/>
        <a:lstStyle/>
        <a:p>
          <a:endParaRPr lang="ru-RU"/>
        </a:p>
      </dgm:t>
    </dgm:pt>
    <dgm:pt modelId="{98866E1D-7C19-4C93-AA4F-F521D68C2E13}">
      <dgm:prSet phldrT="[Текст]" custT="1"/>
      <dgm:spPr/>
      <dgm:t>
        <a:bodyPr/>
        <a:lstStyle/>
        <a:p>
          <a:endParaRPr lang="ru-RU" sz="18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BA24A9-0BB7-4BDE-BA68-D54981C4D7F4}" type="parTrans" cxnId="{EDC50180-4568-480E-8468-578AE614E948}">
      <dgm:prSet/>
      <dgm:spPr/>
      <dgm:t>
        <a:bodyPr/>
        <a:lstStyle/>
        <a:p>
          <a:endParaRPr lang="ru-RU"/>
        </a:p>
      </dgm:t>
    </dgm:pt>
    <dgm:pt modelId="{B0111668-73EB-40AD-94F3-FF8046653960}" type="sibTrans" cxnId="{EDC50180-4568-480E-8468-578AE614E948}">
      <dgm:prSet/>
      <dgm:spPr/>
      <dgm:t>
        <a:bodyPr/>
        <a:lstStyle/>
        <a:p>
          <a:endParaRPr lang="ru-RU"/>
        </a:p>
      </dgm:t>
    </dgm:pt>
    <dgm:pt modelId="{76E6EAEF-66CA-4833-BF94-BA342DCEE9D3}" type="pres">
      <dgm:prSet presAssocID="{F97FDFDA-8101-4569-BD9C-5F960D148D31}" presName="arrowDiagram" presStyleCnt="0">
        <dgm:presLayoutVars>
          <dgm:chMax val="5"/>
          <dgm:dir/>
          <dgm:resizeHandles val="exact"/>
        </dgm:presLayoutVars>
      </dgm:prSet>
      <dgm:spPr/>
    </dgm:pt>
    <dgm:pt modelId="{5F049D1D-C813-4B0E-A7CD-A25A64B74F85}" type="pres">
      <dgm:prSet presAssocID="{F97FDFDA-8101-4569-BD9C-5F960D148D31}" presName="arrow" presStyleLbl="bgShp" presStyleIdx="0" presStyleCnt="1" custScaleY="65530" custLinFactNeighborX="2751" custLinFactNeighborY="2134"/>
      <dgm:spPr/>
    </dgm:pt>
    <dgm:pt modelId="{00F180CB-EC12-4096-ADB5-12FBA7325321}" type="pres">
      <dgm:prSet presAssocID="{F97FDFDA-8101-4569-BD9C-5F960D148D31}" presName="arrowDiagram3" presStyleCnt="0"/>
      <dgm:spPr/>
    </dgm:pt>
    <dgm:pt modelId="{2286B29B-D6E3-4853-9656-1984EA049E88}" type="pres">
      <dgm:prSet presAssocID="{E72513B9-5879-406D-B37F-7E7E1684F0DF}" presName="bullet3a" presStyleLbl="node1" presStyleIdx="0" presStyleCnt="3" custLinFactX="100000" custLinFactY="-100000" custLinFactNeighborX="154730" custLinFactNeighborY="-130886"/>
      <dgm:spPr/>
    </dgm:pt>
    <dgm:pt modelId="{AE2002E2-23D4-43E8-96D9-074B17B143FA}" type="pres">
      <dgm:prSet presAssocID="{E72513B9-5879-406D-B37F-7E7E1684F0DF}" presName="textBox3a" presStyleLbl="revTx" presStyleIdx="0" presStyleCnt="3" custScaleX="158316" custScaleY="72898" custLinFactNeighborX="38909" custLinFactNeighborY="-31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ABDB7-9E61-4123-9C07-7B6655E6AC97}" type="pres">
      <dgm:prSet presAssocID="{1EF4AA15-86EE-4A78-90E0-2901AA53A844}" presName="bullet3b" presStyleLbl="node1" presStyleIdx="1" presStyleCnt="3" custLinFactNeighborX="91846" custLinFactNeighborY="38968"/>
      <dgm:spPr>
        <a:solidFill>
          <a:schemeClr val="accent2">
            <a:lumMod val="75000"/>
          </a:schemeClr>
        </a:solidFill>
      </dgm:spPr>
    </dgm:pt>
    <dgm:pt modelId="{1E1F8E78-EF4D-4FE9-B33B-1E6F2CC6C6FC}" type="pres">
      <dgm:prSet presAssocID="{1EF4AA15-86EE-4A78-90E0-2901AA53A844}" presName="textBox3b" presStyleLbl="revTx" presStyleIdx="1" presStyleCnt="3" custScaleX="160733" custScaleY="88232" custLinFactNeighborX="45914" custLinFactNeighborY="5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DE75E-FA16-4386-8B9D-C66EE1B4E6F4}" type="pres">
      <dgm:prSet presAssocID="{98866E1D-7C19-4C93-AA4F-F521D68C2E13}" presName="bullet3c" presStyleLbl="node1" presStyleIdx="2" presStyleCnt="3" custScaleX="244215" custScaleY="131291" custLinFactX="69090" custLinFactNeighborX="100000" custLinFactNeighborY="7769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30F0023-5508-4864-B6FC-B6E4E7144178}" type="pres">
      <dgm:prSet presAssocID="{98866E1D-7C19-4C93-AA4F-F521D68C2E13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C50180-4568-480E-8468-578AE614E948}" srcId="{F97FDFDA-8101-4569-BD9C-5F960D148D31}" destId="{98866E1D-7C19-4C93-AA4F-F521D68C2E13}" srcOrd="2" destOrd="0" parTransId="{20BA24A9-0BB7-4BDE-BA68-D54981C4D7F4}" sibTransId="{B0111668-73EB-40AD-94F3-FF8046653960}"/>
    <dgm:cxn modelId="{7E110516-A57D-4C0E-8AC2-112BBC3978DC}" srcId="{F97FDFDA-8101-4569-BD9C-5F960D148D31}" destId="{E72513B9-5879-406D-B37F-7E7E1684F0DF}" srcOrd="0" destOrd="0" parTransId="{2BDECFCE-2B46-40D9-A093-D30ADE964E24}" sibTransId="{3C546C81-6075-466B-82DC-33F57C053C65}"/>
    <dgm:cxn modelId="{B7C61F75-E602-4EA5-BF99-C761BEB6B140}" srcId="{F97FDFDA-8101-4569-BD9C-5F960D148D31}" destId="{1EF4AA15-86EE-4A78-90E0-2901AA53A844}" srcOrd="1" destOrd="0" parTransId="{DF57CBA1-F683-4ED2-9866-412F085DEC05}" sibTransId="{7B2CC0D9-8F5F-4AEA-903B-5ECEB1287C6A}"/>
    <dgm:cxn modelId="{9C529456-90BB-4F9C-BB76-9D88B844796D}" type="presOf" srcId="{F97FDFDA-8101-4569-BD9C-5F960D148D31}" destId="{76E6EAEF-66CA-4833-BF94-BA342DCEE9D3}" srcOrd="0" destOrd="0" presId="urn:microsoft.com/office/officeart/2005/8/layout/arrow2"/>
    <dgm:cxn modelId="{4B6EB2A3-213B-4A59-B5D5-A33CCC81B9C3}" type="presOf" srcId="{E72513B9-5879-406D-B37F-7E7E1684F0DF}" destId="{AE2002E2-23D4-43E8-96D9-074B17B143FA}" srcOrd="0" destOrd="0" presId="urn:microsoft.com/office/officeart/2005/8/layout/arrow2"/>
    <dgm:cxn modelId="{ECD31DC0-4FD9-4FFE-BE1A-765BEDD80AD0}" type="presOf" srcId="{98866E1D-7C19-4C93-AA4F-F521D68C2E13}" destId="{730F0023-5508-4864-B6FC-B6E4E7144178}" srcOrd="0" destOrd="0" presId="urn:microsoft.com/office/officeart/2005/8/layout/arrow2"/>
    <dgm:cxn modelId="{0A3F8EF0-B891-4346-BA61-CA83F5E89EB0}" type="presOf" srcId="{1EF4AA15-86EE-4A78-90E0-2901AA53A844}" destId="{1E1F8E78-EF4D-4FE9-B33B-1E6F2CC6C6FC}" srcOrd="0" destOrd="0" presId="urn:microsoft.com/office/officeart/2005/8/layout/arrow2"/>
    <dgm:cxn modelId="{171A7E71-1EA2-40D3-986E-2663227DB5F8}" type="presParOf" srcId="{76E6EAEF-66CA-4833-BF94-BA342DCEE9D3}" destId="{5F049D1D-C813-4B0E-A7CD-A25A64B74F85}" srcOrd="0" destOrd="0" presId="urn:microsoft.com/office/officeart/2005/8/layout/arrow2"/>
    <dgm:cxn modelId="{8AB063AF-5E9F-4273-8421-52E62E76F79C}" type="presParOf" srcId="{76E6EAEF-66CA-4833-BF94-BA342DCEE9D3}" destId="{00F180CB-EC12-4096-ADB5-12FBA7325321}" srcOrd="1" destOrd="0" presId="urn:microsoft.com/office/officeart/2005/8/layout/arrow2"/>
    <dgm:cxn modelId="{4A43C848-2D5F-4D13-BB6A-887E5C669976}" type="presParOf" srcId="{00F180CB-EC12-4096-ADB5-12FBA7325321}" destId="{2286B29B-D6E3-4853-9656-1984EA049E88}" srcOrd="0" destOrd="0" presId="urn:microsoft.com/office/officeart/2005/8/layout/arrow2"/>
    <dgm:cxn modelId="{D6F79A14-FCDE-4191-98E4-D5CB139CB327}" type="presParOf" srcId="{00F180CB-EC12-4096-ADB5-12FBA7325321}" destId="{AE2002E2-23D4-43E8-96D9-074B17B143FA}" srcOrd="1" destOrd="0" presId="urn:microsoft.com/office/officeart/2005/8/layout/arrow2"/>
    <dgm:cxn modelId="{26C5B7A9-556E-4C2F-9FD5-2BF776B25098}" type="presParOf" srcId="{00F180CB-EC12-4096-ADB5-12FBA7325321}" destId="{2CCABDB7-9E61-4123-9C07-7B6655E6AC97}" srcOrd="2" destOrd="0" presId="urn:microsoft.com/office/officeart/2005/8/layout/arrow2"/>
    <dgm:cxn modelId="{B5292E99-D19F-4C3A-A69F-2A842AEE97FD}" type="presParOf" srcId="{00F180CB-EC12-4096-ADB5-12FBA7325321}" destId="{1E1F8E78-EF4D-4FE9-B33B-1E6F2CC6C6FC}" srcOrd="3" destOrd="0" presId="urn:microsoft.com/office/officeart/2005/8/layout/arrow2"/>
    <dgm:cxn modelId="{6882EEF7-E6E4-405D-AA64-C7786BEC5044}" type="presParOf" srcId="{00F180CB-EC12-4096-ADB5-12FBA7325321}" destId="{34DDE75E-FA16-4386-8B9D-C66EE1B4E6F4}" srcOrd="4" destOrd="0" presId="urn:microsoft.com/office/officeart/2005/8/layout/arrow2"/>
    <dgm:cxn modelId="{78ED184D-4804-431E-950C-1422AED87D25}" type="presParOf" srcId="{00F180CB-EC12-4096-ADB5-12FBA7325321}" destId="{730F0023-5508-4864-B6FC-B6E4E714417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49D1D-C813-4B0E-A7CD-A25A64B74F85}">
      <dsp:nvSpPr>
        <dsp:cNvPr id="0" name=""/>
        <dsp:cNvSpPr/>
      </dsp:nvSpPr>
      <dsp:spPr>
        <a:xfrm>
          <a:off x="0" y="530689"/>
          <a:ext cx="7080448" cy="289988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6B29B-D6E3-4853-9656-1984EA049E88}">
      <dsp:nvSpPr>
        <dsp:cNvPr id="0" name=""/>
        <dsp:cNvSpPr/>
      </dsp:nvSpPr>
      <dsp:spPr>
        <a:xfrm>
          <a:off x="1368153" y="2302843"/>
          <a:ext cx="184091" cy="184091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2002E2-23D4-43E8-96D9-074B17B143FA}">
      <dsp:nvSpPr>
        <dsp:cNvPr id="0" name=""/>
        <dsp:cNvSpPr/>
      </dsp:nvSpPr>
      <dsp:spPr>
        <a:xfrm>
          <a:off x="1152129" y="2590879"/>
          <a:ext cx="2611809" cy="93229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4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2018г., январь, региональный АОП</a:t>
          </a:r>
          <a:endParaRPr lang="ru-RU" sz="18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2129" y="2590879"/>
        <a:ext cx="2611809" cy="932296"/>
      </dsp:txXfrm>
    </dsp:sp>
    <dsp:sp modelId="{2CCABDB7-9E61-4123-9C07-7B6655E6AC97}">
      <dsp:nvSpPr>
        <dsp:cNvPr id="0" name=""/>
        <dsp:cNvSpPr/>
      </dsp:nvSpPr>
      <dsp:spPr>
        <a:xfrm>
          <a:off x="2829825" y="1654772"/>
          <a:ext cx="332781" cy="332781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1F8E78-EF4D-4FE9-B33B-1E6F2CC6C6FC}">
      <dsp:nvSpPr>
        <dsp:cNvPr id="0" name=""/>
        <dsp:cNvSpPr/>
      </dsp:nvSpPr>
      <dsp:spPr>
        <a:xfrm>
          <a:off x="2954770" y="1966524"/>
          <a:ext cx="2731347" cy="212405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334" tIns="0" rIns="0" bIns="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2018г., сентябрь, муниципальный АОП</a:t>
          </a:r>
          <a:endParaRPr lang="ru-RU" sz="18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4770" y="1966524"/>
        <a:ext cx="2731347" cy="2124055"/>
      </dsp:txXfrm>
    </dsp:sp>
    <dsp:sp modelId="{34DDE75E-FA16-4386-8B9D-C66EE1B4E6F4}">
      <dsp:nvSpPr>
        <dsp:cNvPr id="0" name=""/>
        <dsp:cNvSpPr/>
      </dsp:nvSpPr>
      <dsp:spPr>
        <a:xfrm>
          <a:off x="4924725" y="1078708"/>
          <a:ext cx="1123948" cy="60423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0F0023-5508-4864-B6FC-B6E4E7144178}">
      <dsp:nvSpPr>
        <dsp:cNvPr id="0" name=""/>
        <dsp:cNvSpPr/>
      </dsp:nvSpPr>
      <dsp:spPr>
        <a:xfrm>
          <a:off x="4708497" y="1023267"/>
          <a:ext cx="1699307" cy="307556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6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8497" y="1023267"/>
        <a:ext cx="1699307" cy="3075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82;%20&#1089;&#1086;&#1074;&#1077;&#1097;&#1072;&#1085;&#1080;&#1102;__&#1054;&#1041;&#1056;&#1072;&#1090;&#1083;&#1072;&#1089;/&#1089;&#1089;&#1099;&#1083;&#1082;&#1072;%20&#1085;&#1072;%20&#1054;&#1040;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tlas-edu.kipk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76523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19672" y="1340768"/>
            <a:ext cx="705485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Атлас образовательных практик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613"/>
            <a:ext cx="9276523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89150" y="404813"/>
            <a:ext cx="705485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Атлас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64009216"/>
              </p:ext>
            </p:extLst>
          </p:nvPr>
        </p:nvGraphicFramePr>
        <p:xfrm>
          <a:off x="1475656" y="1630212"/>
          <a:ext cx="7080448" cy="4535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66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20" y="11219"/>
            <a:ext cx="9276523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694512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атлас образовательных практик</a:t>
            </a:r>
            <a:b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478696"/>
            <a:ext cx="5792688" cy="2160104"/>
          </a:xfrm>
        </p:spPr>
        <p:txBody>
          <a:bodyPr/>
          <a:lstStyle/>
          <a:p>
            <a:endParaRPr lang="ru-RU" dirty="0">
              <a:hlinkClick r:id="rId4"/>
            </a:endParaRPr>
          </a:p>
          <a:p>
            <a:endParaRPr lang="ru-RU" dirty="0" smtClean="0">
              <a:hlinkClick r:id="rId4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://atlas-edu.kipk.ru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690336"/>
            <a:ext cx="6480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образовательных практик от города Дивногорска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практик 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Продвинутый уровень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практик 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          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практики 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2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76523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980729"/>
            <a:ext cx="6694512" cy="261972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атлас образовательных практик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86200"/>
            <a:ext cx="5792688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3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76523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694512" cy="79208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</a:t>
            </a:r>
            <a:b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направленный на решение задачи, </a:t>
            </a:r>
            <a:b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поставленной в резолюции августовской конференции </a:t>
            </a:r>
            <a:b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2018-2019 учебный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556792"/>
            <a:ext cx="7200800" cy="4752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987427"/>
              </p:ext>
            </p:extLst>
          </p:nvPr>
        </p:nvGraphicFramePr>
        <p:xfrm>
          <a:off x="1331640" y="1356516"/>
          <a:ext cx="7560840" cy="552396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134266"/>
                <a:gridCol w="1426574"/>
              </a:tblGrid>
              <a:tr h="5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рабочей группы, представителей образовательных организаций для ознакомления с </a:t>
                      </a:r>
                      <a:r>
                        <a:rPr lang="ru-RU" sz="1600" dirty="0" smtClean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работой </a:t>
                      </a:r>
                      <a:r>
                        <a:rPr lang="ru-RU" sz="1600" dirty="0" smtClean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протокол</a:t>
                      </a:r>
                      <a:endParaRPr lang="ru-RU" sz="1600" dirty="0">
                        <a:solidFill>
                          <a:srgbClr val="49230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6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Рассылка в ОО информационного письма по работе над формированием муниципального образовательного атласа </a:t>
                      </a:r>
                      <a:endParaRPr lang="ru-RU" sz="1600" dirty="0">
                        <a:solidFill>
                          <a:srgbClr val="49230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2018г.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6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заявок от ОО об участии в смотре-конкурсе на формирование муниципального образовательного атласа </a:t>
                      </a:r>
                      <a:endParaRPr lang="ru-RU" sz="1600" dirty="0">
                        <a:solidFill>
                          <a:srgbClr val="49230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2018г.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6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реестра поданных заявок на смотр-конкурс образовательных практик</a:t>
                      </a:r>
                      <a:endParaRPr lang="ru-RU" sz="1600" dirty="0">
                        <a:solidFill>
                          <a:srgbClr val="49230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2018г.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9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направлений, экспертных комиссий, мест и времени проведения смотра-конкурса (по результатам анализа поданных заявок)</a:t>
                      </a:r>
                      <a:endParaRPr lang="ru-RU" sz="1600" dirty="0">
                        <a:solidFill>
                          <a:srgbClr val="49230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2018г.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3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СМОТРА-КОНКУРСА, ПОДВЕДЕНИЕ ИТОГОВ, НАГРАЖДЕНИЕ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2019Г.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62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муниципального атласа образовательных практик</a:t>
                      </a:r>
                      <a:endParaRPr lang="ru-RU" sz="1600" dirty="0">
                        <a:solidFill>
                          <a:srgbClr val="49230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Февраль-март 2019г.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3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муниципального атласа в сети интернет</a:t>
                      </a:r>
                      <a:endParaRPr lang="ru-RU" sz="1600" dirty="0">
                        <a:solidFill>
                          <a:srgbClr val="49230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2019г. 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9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9230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Подведение итогов реализации поставленной задачи, представление реализуемой задачи на совещании руководителей </a:t>
                      </a:r>
                      <a:endParaRPr lang="ru-RU" sz="1600" dirty="0">
                        <a:solidFill>
                          <a:srgbClr val="49230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2019г.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4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76523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C:\Users\User\Desktop\к совещанию__ОБРатлас\ОБРАЗОВАТЕЛЬНЫЙ АТЛАС\Список рабочей группы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5" t="4912" r="4921" b="35628"/>
          <a:stretch/>
        </p:blipFill>
        <p:spPr bwMode="auto">
          <a:xfrm>
            <a:off x="1619672" y="300929"/>
            <a:ext cx="7016436" cy="635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5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76523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130425"/>
            <a:ext cx="6694512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86200"/>
            <a:ext cx="5792688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3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169</Words>
  <Application>Microsoft Office PowerPoint</Application>
  <PresentationFormat>Экран (4:3)</PresentationFormat>
  <Paragraphs>33</Paragraphs>
  <Slides>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Атлас образовательных практик</vt:lpstr>
      <vt:lpstr>Атлас образовательных практик</vt:lpstr>
      <vt:lpstr> Региональный атлас образовательных практик </vt:lpstr>
      <vt:lpstr>Муниципальный атлас образовательных практик</vt:lpstr>
      <vt:lpstr> ПЛАН мероприятий,  направленный на решение задачи,  поставленной в резолюции августовской конференции  на 2018-2019 учебный год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Атлас образовательных практик</dc:title>
  <dc:creator>Ерошкина</dc:creator>
  <cp:lastModifiedBy>User</cp:lastModifiedBy>
  <cp:revision>10</cp:revision>
  <cp:lastPrinted>2018-11-22T02:44:13Z</cp:lastPrinted>
  <dcterms:created xsi:type="dcterms:W3CDTF">2018-11-22T02:13:05Z</dcterms:created>
  <dcterms:modified xsi:type="dcterms:W3CDTF">2018-11-28T05:23:37Z</dcterms:modified>
</cp:coreProperties>
</file>